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58" r:id="rId6"/>
    <p:sldId id="259" r:id="rId7"/>
    <p:sldId id="269" r:id="rId8"/>
    <p:sldId id="260" r:id="rId9"/>
    <p:sldId id="261" r:id="rId10"/>
    <p:sldId id="270" r:id="rId11"/>
    <p:sldId id="262" r:id="rId12"/>
    <p:sldId id="263" r:id="rId13"/>
    <p:sldId id="271" r:id="rId14"/>
    <p:sldId id="264" r:id="rId15"/>
    <p:sldId id="272" r:id="rId16"/>
    <p:sldId id="265" r:id="rId17"/>
    <p:sldId id="273" r:id="rId18"/>
    <p:sldId id="274" r:id="rId19"/>
    <p:sldId id="26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5907922-5211-4743-9998-D5F7CE2D1EB5}">
          <p14:sldIdLst>
            <p14:sldId id="256"/>
            <p14:sldId id="267"/>
            <p14:sldId id="257"/>
            <p14:sldId id="268"/>
            <p14:sldId id="258"/>
            <p14:sldId id="259"/>
            <p14:sldId id="269"/>
            <p14:sldId id="260"/>
            <p14:sldId id="261"/>
            <p14:sldId id="270"/>
            <p14:sldId id="262"/>
            <p14:sldId id="263"/>
            <p14:sldId id="271"/>
            <p14:sldId id="264"/>
            <p14:sldId id="272"/>
            <p14:sldId id="265"/>
            <p14:sldId id="273"/>
            <p14:sldId id="274"/>
            <p14:sldId id="266"/>
          </p14:sldIdLst>
        </p14:section>
        <p14:section name="제목 없는 구역" id="{610ADDE1-D493-4219-B4C1-23F74EB175D0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35E48-0EA9-4CAB-845A-E644C55DD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9EC4F-5B4A-47EF-A37C-9AB882078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FB764-40D0-48AF-B82D-B4204E8C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63940-A711-4315-8D91-F3142D45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774A4-3568-48AC-A1E3-A05BD213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26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D5408-7920-443E-BE7E-7DF30879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34A69D-56E8-4BDB-ABE9-D962D118F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6CB960-41B3-4475-84CC-AF0E9435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F3297B-D0E3-4699-AC54-978483D24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4345F-67D6-47B1-B016-18CA3CC0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80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11F571-D698-441F-8C7C-0A32F6E70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045272-3E7A-4509-B891-EA5608A8B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2C2A1-F50B-44CF-8EDF-F3108620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6DDB4-A59C-4D40-8FDA-376A4AFC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DA178-0026-43F0-B3F7-B66C184D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8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92464-2C3E-40D2-A552-3689D77B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FE50D6-0EC3-465E-816F-55DFD64D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26BE6-5955-41A3-922F-CA414235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57C512-EDAD-440B-A15F-02C6CC21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3F846-3181-4D3A-B041-E361AC30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6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F6B2-F6A6-429D-BBAB-1766E730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D0E86-99FE-4105-A102-DA98C2761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99B64-65F9-4D2E-977D-4DA1D9013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7B47C-3B69-4652-BF87-2F0A8CC3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8165D-77F5-4F67-96BA-3FD31C48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94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E19A7-5578-431C-8F57-1DB4A497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8E07D-1DE6-439B-9BC3-BCA3C86D2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935511-2543-4B1F-AA7A-5FAF381A6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756EA3-55BC-4DF0-9690-FC37697F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F80193-467A-495A-9828-A45354B47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7CCF8C-E3B2-4F55-805A-A88622C2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8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79D4E-4752-41D4-A98D-3B70580E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64C7B-3050-4766-8A1A-CCF193D89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2837D6-175C-4D42-8B26-659556CC1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A57447-F5A5-4BAC-8F0D-83AACD588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44C0A-A69F-4BF4-9C22-F5898367F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1BC89-AA32-4E5B-9981-DA2450E1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83E73F-DBAE-4EE6-8BAE-F5CD09C7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063632-5EDE-4E02-B2CE-4ED48A7D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60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F8426-FD13-4D49-B0B6-663F0627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1DA25E-346B-410E-A2CE-CB95DA99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61632B-8555-4514-9022-D4D4DAB8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3D73E0-B4B1-48AA-97C5-5CD3434D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06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16ED2B-5DE8-4BC0-BC8F-FE287D2B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92BD08-FE73-45F7-BB25-B0E3D76D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4907C-D973-450C-AF54-059C17AC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47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38A8-7785-43E0-B0A6-819B65D82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829FFC-1E5D-4CF5-91F1-50C6A0B6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D6575B-7C89-4C58-BD69-2354E4CF2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6F15C-A25A-4A01-8A4B-6253F5F5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B803E2-C5C2-4CFA-91CD-754463C3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57B6BA-ECE9-44AA-9965-CED8653B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59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D3AC2-F534-47BB-8134-AB25CEC6F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9C229E-0586-4E5F-A709-A7AC5BB40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62941F-DD6B-4A2F-BCE3-D4872E442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BE1DD2-3B24-4A35-B00E-0AB908651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7F0F91-F38A-407B-9CDB-5ED1F3A0C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9EEF9B-8B81-4046-A6E2-9359EA43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2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828192-B286-4DDF-BD20-04495EBB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2946D4-A35B-4E10-B116-90B52455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C6EEB5-8A9B-46D7-9A57-98E96887C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9A91D-9453-46B6-B5A3-2B6229DF1F0E}" type="datetimeFigureOut">
              <a:rPr lang="ko-KR" altLang="en-US" smtClean="0"/>
              <a:t>2019-09-13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FE4D8-2205-46BC-8107-E609328E5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BB2A8-70B7-4EE5-BD7C-2D1E262B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4E1AE-61EC-448A-98FD-418CE6130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75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E1BBA2-22F5-44A7-B2A1-7F94F8782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439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7C1256-2479-43CA-A72C-0E4350BEA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3" r="-3" b="756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F34FD6-9E2C-4EC4-B4CD-3824DADC9A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" r="-3" b="1115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6BAABE-FC92-4773-B89F-7B14508FF1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435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85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33241A-F88A-4E78-A21E-BEE72BCF0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코드를 입력하고 </a:t>
            </a:r>
            <a:r>
              <a:rPr lang="en-US" altLang="ko-KR" dirty="0"/>
              <a:t>php </a:t>
            </a:r>
            <a:r>
              <a:rPr lang="ko-KR" altLang="en-US" dirty="0"/>
              <a:t>파일과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파일을 실행하면 약간 다른 결과가 나타난다</a:t>
            </a:r>
            <a:r>
              <a:rPr lang="en-US" altLang="ko-KR" dirty="0"/>
              <a:t>. </a:t>
            </a:r>
            <a:r>
              <a:rPr lang="ko-KR" altLang="en-US" dirty="0"/>
              <a:t>하지만 현제 제대로 작동 되지 않아 아쉬웠지만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후에 왜 안되는지 </a:t>
            </a:r>
            <a:r>
              <a:rPr lang="ko-KR" altLang="en-US" dirty="0" err="1"/>
              <a:t>고쳣습니다</a:t>
            </a:r>
            <a:r>
              <a:rPr lang="en-US" altLang="ko-KR" dirty="0"/>
              <a:t>. </a:t>
            </a:r>
            <a:r>
              <a:rPr lang="ko-KR" altLang="en-US" dirty="0"/>
              <a:t>간단한 오타때문에 실행이 </a:t>
            </a:r>
            <a:r>
              <a:rPr lang="ko-KR" altLang="en-US" dirty="0" err="1"/>
              <a:t>안되었던것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다음은 여러 개의 명령어로 </a:t>
            </a:r>
            <a:r>
              <a:rPr lang="ko-KR" altLang="en-US" dirty="0" err="1"/>
              <a:t>출력하는것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If</a:t>
            </a:r>
            <a:r>
              <a:rPr lang="ko-KR" altLang="en-US" dirty="0"/>
              <a:t> 조건문은 </a:t>
            </a:r>
            <a:r>
              <a:rPr lang="en-US" altLang="ko-KR" dirty="0"/>
              <a:t>true false</a:t>
            </a:r>
            <a:r>
              <a:rPr lang="ko-KR" altLang="en-US" dirty="0"/>
              <a:t>로 나뉜다</a:t>
            </a:r>
            <a:r>
              <a:rPr lang="en-US" altLang="ko-KR" dirty="0"/>
              <a:t>. 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의 차이 입니다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true 0</a:t>
            </a:r>
            <a:r>
              <a:rPr lang="ko-KR" altLang="en-US" dirty="0"/>
              <a:t>이면 </a:t>
            </a:r>
            <a:r>
              <a:rPr lang="en-US" altLang="ko-KR" dirty="0"/>
              <a:t>false </a:t>
            </a:r>
            <a:r>
              <a:rPr lang="ko-KR" altLang="en-US" dirty="0"/>
              <a:t>로 </a:t>
            </a:r>
            <a:r>
              <a:rPr lang="en-US" altLang="ko-KR" dirty="0"/>
              <a:t>true </a:t>
            </a:r>
            <a:r>
              <a:rPr lang="ko-KR" altLang="en-US" dirty="0"/>
              <a:t>면 조건문을 실행하고 </a:t>
            </a:r>
            <a:r>
              <a:rPr lang="en-US" altLang="ko-KR" dirty="0"/>
              <a:t>false</a:t>
            </a:r>
            <a:r>
              <a:rPr lang="ko-KR" altLang="en-US" dirty="0"/>
              <a:t>면 실행을 하지않고 조건문에서 빠져나온다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83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8199C1-6006-445B-898C-E5F5381D7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000AF0-D913-4B19-BDB7-5D819BCC77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F6CEA3-8B27-40F2-AD56-77F66DA1A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13DAF9-747F-480F-BF5A-4A81B2210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82D36BB-A1EA-4F3C-A92A-FE84A7937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4A9F39-F657-44BD-B07E-1F117887B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439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A1073B-7D36-48EF-8208-3EF1DAFE7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C193FD-D5C3-4204-B279-3D3C68D6A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74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1DE9A-34A3-4102-89A9-9EE882045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500"/>
            <a:ext cx="10515600" cy="5605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문은 </a:t>
            </a:r>
            <a:r>
              <a:rPr lang="ko-KR" altLang="en-US" dirty="0" err="1"/>
              <a:t>끝날때까지</a:t>
            </a:r>
            <a:r>
              <a:rPr lang="ko-KR" altLang="en-US" dirty="0"/>
              <a:t> 계속 실행된다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Ex)for($</a:t>
            </a:r>
            <a:r>
              <a:rPr lang="en-US" altLang="ko-KR" dirty="0" err="1"/>
              <a:t>i</a:t>
            </a:r>
            <a:r>
              <a:rPr lang="en-US" altLang="ko-KR" dirty="0"/>
              <a:t>=0;$</a:t>
            </a:r>
            <a:r>
              <a:rPr lang="en-US" altLang="ko-KR" dirty="0" err="1"/>
              <a:t>i</a:t>
            </a:r>
            <a:r>
              <a:rPr lang="en-US" altLang="ko-KR" dirty="0"/>
              <a:t>&lt;5;$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pPr marL="0" indent="0">
              <a:buNone/>
            </a:pPr>
            <a:r>
              <a:rPr lang="en-US" altLang="ko-KR" dirty="0"/>
              <a:t>	echo %</a:t>
            </a:r>
            <a:r>
              <a:rPr lang="en-US" altLang="ko-KR" dirty="0" err="1"/>
              <a:t>i</a:t>
            </a:r>
            <a:r>
              <a:rPr lang="en-US" altLang="ko-KR" dirty="0"/>
              <a:t>.””;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r>
              <a:rPr lang="ko-KR" altLang="en-US" dirty="0" err="1"/>
              <a:t>이런식으로</a:t>
            </a:r>
            <a:r>
              <a:rPr lang="ko-KR" altLang="en-US" dirty="0"/>
              <a:t> 반복문이 실행된다</a:t>
            </a:r>
            <a:r>
              <a:rPr lang="en-US" altLang="ko-KR" dirty="0"/>
              <a:t>.  </a:t>
            </a:r>
            <a:r>
              <a:rPr lang="ko-KR" altLang="en-US" dirty="0"/>
              <a:t>반복문의 조건을 밖으로 나오게 </a:t>
            </a:r>
            <a:r>
              <a:rPr lang="ko-KR" altLang="en-US" dirty="0" err="1"/>
              <a:t>할수도</a:t>
            </a:r>
            <a:r>
              <a:rPr lang="ko-KR" altLang="en-US" dirty="0"/>
              <a:t> 있는데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Ex)$</a:t>
            </a:r>
            <a:r>
              <a:rPr lang="en-US" altLang="ko-KR" dirty="0" err="1"/>
              <a:t>i</a:t>
            </a:r>
            <a:r>
              <a:rPr lang="en-US" altLang="ko-KR" dirty="0"/>
              <a:t>=0;</a:t>
            </a:r>
          </a:p>
          <a:p>
            <a:pPr marL="0" indent="0">
              <a:buNone/>
            </a:pPr>
            <a:r>
              <a:rPr lang="en-US" altLang="ko-KR" dirty="0"/>
              <a:t>For(;$</a:t>
            </a:r>
            <a:r>
              <a:rPr lang="en-US" altLang="ko-KR" dirty="0" err="1"/>
              <a:t>i</a:t>
            </a:r>
            <a:r>
              <a:rPr lang="en-US" altLang="ko-KR" dirty="0"/>
              <a:t>&lt;5;){</a:t>
            </a:r>
          </a:p>
          <a:p>
            <a:pPr marL="0" indent="0">
              <a:buNone/>
            </a:pPr>
            <a:r>
              <a:rPr lang="en-US" altLang="ko-KR" dirty="0" err="1"/>
              <a:t>ehco</a:t>
            </a:r>
            <a:r>
              <a:rPr lang="ko-KR" altLang="en-US" dirty="0"/>
              <a:t> </a:t>
            </a:r>
            <a:r>
              <a:rPr lang="en-US" altLang="ko-KR" dirty="0"/>
              <a:t>%</a:t>
            </a:r>
            <a:r>
              <a:rPr lang="en-US" altLang="ko-KR" dirty="0" err="1"/>
              <a:t>i</a:t>
            </a:r>
            <a:r>
              <a:rPr lang="en-US" altLang="ko-KR" dirty="0"/>
              <a:t>.””;</a:t>
            </a:r>
          </a:p>
          <a:p>
            <a:pPr marL="0" indent="0">
              <a:buNone/>
            </a:pPr>
            <a:r>
              <a:rPr lang="en-US" altLang="ko-KR" dirty="0"/>
              <a:t>$</a:t>
            </a:r>
            <a:r>
              <a:rPr lang="en-US" altLang="ko-KR" dirty="0" err="1"/>
              <a:t>i</a:t>
            </a:r>
            <a:r>
              <a:rPr lang="en-US" altLang="ko-KR" dirty="0"/>
              <a:t>++; }</a:t>
            </a:r>
          </a:p>
          <a:p>
            <a:pPr marL="0" indent="0">
              <a:buNone/>
            </a:pPr>
            <a:r>
              <a:rPr lang="ko-KR" altLang="en-US" dirty="0" err="1"/>
              <a:t>이런식으로</a:t>
            </a:r>
            <a:r>
              <a:rPr lang="ko-KR" altLang="en-US" dirty="0"/>
              <a:t> 하면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952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6D339AC-2C92-4016-B119-E8E143E8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DDE996-0C67-473C-B41A-158434D7A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5F5BF-9BE8-495A-862E-CFEFED169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B10788-25C8-4CE2-BFCC-1189F8E0EA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FA2D2-B7A6-4F3A-87E8-8412B8CB3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080"/>
            <a:ext cx="10515600" cy="55368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반복문안에 조건문을 </a:t>
            </a:r>
            <a:r>
              <a:rPr lang="ko-KR" altLang="en-US" dirty="0" err="1"/>
              <a:t>넣을수도</a:t>
            </a:r>
            <a:r>
              <a:rPr lang="ko-KR" altLang="en-US" dirty="0"/>
              <a:t> 있는데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)$</a:t>
            </a:r>
            <a:r>
              <a:rPr lang="en-US" altLang="ko-KR" dirty="0" err="1"/>
              <a:t>i</a:t>
            </a:r>
            <a:r>
              <a:rPr lang="en-US" altLang="ko-KR" dirty="0"/>
              <a:t>=0;</a:t>
            </a:r>
          </a:p>
          <a:p>
            <a:pPr marL="0" indent="0">
              <a:buNone/>
            </a:pPr>
            <a:r>
              <a:rPr lang="en-US" altLang="ko-KR" dirty="0"/>
              <a:t>	For(;$</a:t>
            </a:r>
            <a:r>
              <a:rPr lang="en-US" altLang="ko-KR" dirty="0" err="1"/>
              <a:t>i</a:t>
            </a:r>
            <a:r>
              <a:rPr lang="en-US" altLang="ko-KR" dirty="0"/>
              <a:t>&lt;5;){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ehco</a:t>
            </a:r>
            <a:r>
              <a:rPr lang="ko-KR" altLang="en-US" dirty="0"/>
              <a:t> </a:t>
            </a:r>
            <a:r>
              <a:rPr lang="en-US" altLang="ko-KR" dirty="0"/>
              <a:t>%</a:t>
            </a:r>
            <a:r>
              <a:rPr lang="en-US" altLang="ko-KR" dirty="0" err="1"/>
              <a:t>i</a:t>
            </a:r>
            <a:r>
              <a:rPr lang="en-US" altLang="ko-KR" dirty="0"/>
              <a:t>.””;</a:t>
            </a:r>
          </a:p>
          <a:p>
            <a:pPr marL="0" indent="0">
              <a:buNone/>
            </a:pPr>
            <a:r>
              <a:rPr lang="en-US" altLang="ko-KR" dirty="0"/>
              <a:t>	$</a:t>
            </a:r>
            <a:r>
              <a:rPr lang="en-US" altLang="ko-KR" dirty="0" err="1"/>
              <a:t>i</a:t>
            </a:r>
            <a:r>
              <a:rPr lang="en-US" altLang="ko-KR" dirty="0"/>
              <a:t>++; </a:t>
            </a:r>
          </a:p>
          <a:p>
            <a:pPr marL="0" indent="0">
              <a:buNone/>
            </a:pPr>
            <a:r>
              <a:rPr lang="en-US" altLang="ko-KR" dirty="0"/>
              <a:t>	if($</a:t>
            </a:r>
            <a:r>
              <a:rPr lang="en-US" altLang="ko-KR" dirty="0" err="1"/>
              <a:t>i</a:t>
            </a:r>
            <a:r>
              <a:rPr lang="en-US" altLang="ko-KR" dirty="0"/>
              <a:t> ==2){</a:t>
            </a:r>
          </a:p>
          <a:p>
            <a:pPr marL="0" indent="0">
              <a:buNone/>
            </a:pPr>
            <a:r>
              <a:rPr lang="en-US" altLang="ko-KR" dirty="0"/>
              <a:t>		echo “”;</a:t>
            </a:r>
          </a:p>
          <a:p>
            <a:pPr marL="0" indent="0">
              <a:buNone/>
            </a:pPr>
            <a:r>
              <a:rPr lang="en-US" altLang="ko-KR" dirty="0"/>
              <a:t>		break;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r>
              <a:rPr lang="ko-KR" altLang="en-US" dirty="0" err="1"/>
              <a:t>이런식으로</a:t>
            </a:r>
            <a:r>
              <a:rPr lang="ko-KR" altLang="en-US" dirty="0"/>
              <a:t> 입력하면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59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C689C8-CDC7-474F-B9DB-120F8C80D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40736D-FEC7-486A-9608-F16B739D7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7F9046-7573-4F2F-9098-3ED9B60788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B9E2B8-B598-46C4-BAFA-522A50041D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87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F35870-C5C9-4C65-90F9-3D39C159F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$files = </a:t>
            </a:r>
            <a:r>
              <a:rPr lang="en-US" altLang="ko-KR" dirty="0" err="1"/>
              <a:t>scandir</a:t>
            </a:r>
            <a:r>
              <a:rPr lang="en-US" altLang="ko-KR" dirty="0"/>
              <a:t>(“”);</a:t>
            </a:r>
            <a:r>
              <a:rPr lang="ko-KR" altLang="en-US" dirty="0"/>
              <a:t> 이 명령어는 현제 디렉토리 안의 파일을 가져옵니다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이때 </a:t>
            </a:r>
            <a:r>
              <a:rPr lang="en-US" altLang="ko-KR" dirty="0"/>
              <a:t>for</a:t>
            </a:r>
            <a:r>
              <a:rPr lang="ko-KR" altLang="en-US" dirty="0"/>
              <a:t>문을 사용해서 </a:t>
            </a:r>
            <a:r>
              <a:rPr lang="en-US" altLang="ko-KR" dirty="0"/>
              <a:t>echo</a:t>
            </a:r>
            <a:r>
              <a:rPr lang="ko-KR" altLang="en-US" dirty="0"/>
              <a:t>로 출력을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실행 시키면 폴더안에 있는 파일의 이름들이 출력된다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보이기 쉽게 하기위해서는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$files = </a:t>
            </a:r>
            <a:r>
              <a:rPr lang="en-US" altLang="ko-KR" dirty="0" err="1"/>
              <a:t>scandir</a:t>
            </a:r>
            <a:r>
              <a:rPr lang="en-US" altLang="ko-KR" dirty="0"/>
              <a:t>(“.”);</a:t>
            </a:r>
          </a:p>
          <a:p>
            <a:pPr marL="0" indent="0">
              <a:buNone/>
            </a:pPr>
            <a:r>
              <a:rPr lang="en-US" altLang="ko-KR" dirty="0"/>
              <a:t>	for($</a:t>
            </a:r>
            <a:r>
              <a:rPr lang="en-US" altLang="ko-KR" dirty="0" err="1"/>
              <a:t>i</a:t>
            </a:r>
            <a:r>
              <a:rPr lang="en-US" altLang="ko-KR" dirty="0"/>
              <a:t>=0;$</a:t>
            </a:r>
            <a:r>
              <a:rPr lang="en-US" altLang="ko-KR" dirty="0" err="1"/>
              <a:t>i</a:t>
            </a:r>
            <a:r>
              <a:rPr lang="en-US" altLang="ko-KR" dirty="0"/>
              <a:t>&lt;count($files);$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pPr marL="0" indent="0">
              <a:buNone/>
            </a:pPr>
            <a:r>
              <a:rPr lang="en-US" altLang="ko-KR" dirty="0"/>
              <a:t>		echo “</a:t>
            </a:r>
            <a:r>
              <a:rPr lang="ko-KR" altLang="en-US" dirty="0"/>
              <a:t>파일명 </a:t>
            </a:r>
            <a:r>
              <a:rPr lang="en-US" altLang="ko-KR" dirty="0"/>
              <a:t>:”.$files[$</a:t>
            </a:r>
            <a:r>
              <a:rPr lang="en-US" altLang="ko-KR" dirty="0" err="1"/>
              <a:t>i</a:t>
            </a:r>
            <a:r>
              <a:rPr lang="en-US" altLang="ko-KR" dirty="0"/>
              <a:t>].”\n”;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77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9EE6B-88DD-4F4D-85E4-EEC56828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여기서 </a:t>
            </a:r>
            <a:r>
              <a:rPr lang="en-US" altLang="ko-KR" dirty="0"/>
              <a:t>.</a:t>
            </a:r>
            <a:r>
              <a:rPr lang="ko-KR" altLang="en-US" dirty="0"/>
              <a:t>과 </a:t>
            </a:r>
            <a:r>
              <a:rPr lang="en-US" altLang="ko-KR" dirty="0"/>
              <a:t>..</a:t>
            </a:r>
            <a:r>
              <a:rPr lang="ko-KR" altLang="en-US" dirty="0"/>
              <a:t>이 거슬린다면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$files = </a:t>
            </a:r>
            <a:r>
              <a:rPr lang="en-US" altLang="ko-KR" dirty="0" err="1"/>
              <a:t>scandir</a:t>
            </a:r>
            <a:r>
              <a:rPr lang="en-US" altLang="ko-KR" dirty="0"/>
              <a:t>(“.”);</a:t>
            </a:r>
          </a:p>
          <a:p>
            <a:pPr marL="0" indent="0">
              <a:buNone/>
            </a:pPr>
            <a:r>
              <a:rPr lang="en-US" altLang="ko-KR" dirty="0"/>
              <a:t>	for($</a:t>
            </a:r>
            <a:r>
              <a:rPr lang="en-US" altLang="ko-KR" dirty="0" err="1"/>
              <a:t>i</a:t>
            </a:r>
            <a:r>
              <a:rPr lang="en-US" altLang="ko-KR" dirty="0"/>
              <a:t>=0;$</a:t>
            </a:r>
            <a:r>
              <a:rPr lang="en-US" altLang="ko-KR" dirty="0" err="1"/>
              <a:t>i</a:t>
            </a:r>
            <a:r>
              <a:rPr lang="en-US" altLang="ko-KR" dirty="0"/>
              <a:t>&lt;count($files);$</a:t>
            </a:r>
            <a:r>
              <a:rPr lang="en-US" altLang="ko-KR" dirty="0" err="1"/>
              <a:t>i</a:t>
            </a:r>
            <a:r>
              <a:rPr lang="en-US" altLang="ko-KR" dirty="0"/>
              <a:t>++){</a:t>
            </a:r>
          </a:p>
          <a:p>
            <a:pPr marL="0" indent="0">
              <a:buNone/>
            </a:pPr>
            <a:r>
              <a:rPr lang="en-US" altLang="ko-KR" dirty="0"/>
              <a:t>		if($files[$</a:t>
            </a:r>
            <a:r>
              <a:rPr lang="en-US" altLang="ko-KR" dirty="0" err="1"/>
              <a:t>i</a:t>
            </a:r>
            <a:r>
              <a:rPr lang="en-US" altLang="ko-KR" dirty="0"/>
              <a:t>] ==“.”)continue;</a:t>
            </a:r>
          </a:p>
          <a:p>
            <a:pPr marL="0" indent="0">
              <a:buNone/>
            </a:pPr>
            <a:r>
              <a:rPr lang="en-US" altLang="ko-KR" dirty="0"/>
              <a:t>		if($files[$</a:t>
            </a:r>
            <a:r>
              <a:rPr lang="en-US" altLang="ko-KR" dirty="0" err="1"/>
              <a:t>i</a:t>
            </a:r>
            <a:r>
              <a:rPr lang="en-US" altLang="ko-KR" dirty="0"/>
              <a:t>] ==“..”)continue;</a:t>
            </a:r>
          </a:p>
          <a:p>
            <a:pPr marL="0" indent="0">
              <a:buNone/>
            </a:pPr>
            <a:r>
              <a:rPr lang="en-US" altLang="ko-KR" dirty="0"/>
              <a:t>		echo “</a:t>
            </a:r>
            <a:r>
              <a:rPr lang="ko-KR" altLang="en-US" dirty="0"/>
              <a:t>파일명 </a:t>
            </a:r>
            <a:r>
              <a:rPr lang="en-US" altLang="ko-KR" dirty="0"/>
              <a:t>:”.$files[$</a:t>
            </a:r>
            <a:r>
              <a:rPr lang="en-US" altLang="ko-KR" dirty="0" err="1"/>
              <a:t>i</a:t>
            </a:r>
            <a:r>
              <a:rPr lang="en-US" altLang="ko-KR" dirty="0"/>
              <a:t>].”\n”;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r>
              <a:rPr lang="ko-KR" altLang="en-US" dirty="0" err="1"/>
              <a:t>라고</a:t>
            </a:r>
            <a:r>
              <a:rPr lang="ko-KR" altLang="en-US" dirty="0"/>
              <a:t> 하고 출력하면 불필요한 문구는 출력되지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2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6B8683-8708-441B-B4E6-26CA2A25D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7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D68ED-440C-4737-827C-F666222E3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스크립트 부분에서 가져올 값을 </a:t>
            </a:r>
            <a:r>
              <a:rPr lang="en-US" altLang="ko-KR" dirty="0"/>
              <a:t>script.js</a:t>
            </a:r>
            <a:r>
              <a:rPr lang="ko-KR" altLang="en-US" dirty="0"/>
              <a:t>로 경로를 지정합니다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Script.js</a:t>
            </a:r>
            <a:r>
              <a:rPr lang="ko-KR" altLang="en-US" dirty="0"/>
              <a:t>에 값을 입력해주고 실행하면 기본 </a:t>
            </a:r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ko-KR" altLang="en-US" dirty="0" err="1"/>
              <a:t>썻던</a:t>
            </a:r>
            <a:r>
              <a:rPr lang="ko-KR" altLang="en-US" dirty="0"/>
              <a:t> </a:t>
            </a:r>
            <a:r>
              <a:rPr lang="en-US" altLang="ko-KR" dirty="0"/>
              <a:t>hello </a:t>
            </a:r>
            <a:r>
              <a:rPr lang="en-US" altLang="ko-KR" dirty="0" err="1"/>
              <a:t>worid</a:t>
            </a:r>
            <a:r>
              <a:rPr lang="en-US" altLang="ko-KR" dirty="0"/>
              <a:t> </a:t>
            </a:r>
            <a:r>
              <a:rPr lang="ko-KR" altLang="en-US" dirty="0"/>
              <a:t>라는 문구가 동일하게 나타난다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마찬가지로 콘솔</a:t>
            </a:r>
            <a:r>
              <a:rPr lang="en-US" altLang="ko-KR" dirty="0"/>
              <a:t>(</a:t>
            </a:r>
            <a:r>
              <a:rPr lang="ko-KR" altLang="en-US" dirty="0"/>
              <a:t>인터넷 창서 </a:t>
            </a:r>
            <a:r>
              <a:rPr lang="en-US" altLang="ko-KR" dirty="0"/>
              <a:t>F12</a:t>
            </a:r>
            <a:r>
              <a:rPr lang="ko-KR" altLang="en-US" dirty="0"/>
              <a:t>를 누르면 콘솔창이 나타남</a:t>
            </a:r>
            <a:r>
              <a:rPr lang="en-US" altLang="ko-KR" dirty="0"/>
              <a:t>)</a:t>
            </a:r>
            <a:r>
              <a:rPr lang="ko-KR" altLang="en-US" dirty="0"/>
              <a:t>창에서 띄우는 방법도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Log</a:t>
            </a:r>
            <a:r>
              <a:rPr lang="ko-KR" altLang="en-US" dirty="0"/>
              <a:t>라는 명령어를 쓰면 </a:t>
            </a:r>
            <a:r>
              <a:rPr lang="ko-KR" altLang="en-US" dirty="0" err="1"/>
              <a:t>되는대</a:t>
            </a:r>
            <a:r>
              <a:rPr lang="ko-KR" altLang="en-US" dirty="0"/>
              <a:t>  </a:t>
            </a:r>
            <a:r>
              <a:rPr lang="en-US" altLang="ko-KR" dirty="0" err="1"/>
              <a:t>js</a:t>
            </a:r>
            <a:r>
              <a:rPr lang="en-US" altLang="ko-KR" dirty="0"/>
              <a:t>(</a:t>
            </a:r>
            <a:r>
              <a:rPr lang="ko-KR" altLang="en-US" dirty="0"/>
              <a:t>자바스크립트</a:t>
            </a:r>
            <a:r>
              <a:rPr lang="en-US" altLang="ko-KR" dirty="0"/>
              <a:t>)</a:t>
            </a:r>
            <a:r>
              <a:rPr lang="ko-KR" altLang="en-US" dirty="0"/>
              <a:t>파일에 </a:t>
            </a:r>
            <a:r>
              <a:rPr lang="en-US" altLang="ko-KR" dirty="0"/>
              <a:t>console.log(“”); </a:t>
            </a:r>
            <a:r>
              <a:rPr lang="ko-KR" altLang="en-US" dirty="0"/>
              <a:t>하면 나타난다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팝업창으로 나타내려면 </a:t>
            </a:r>
            <a:r>
              <a:rPr lang="en-US" altLang="ko-KR" dirty="0"/>
              <a:t>alert(“”);</a:t>
            </a:r>
            <a:r>
              <a:rPr lang="ko-KR" altLang="en-US" dirty="0"/>
              <a:t>에 문구를 쓰면 나타난다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290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9211557-9BA5-4597-A552-2A2C89700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62" y="643467"/>
            <a:ext cx="4521275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39EBEF-325C-4953-B1C5-89B527F04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32" y="643467"/>
            <a:ext cx="4603107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89F66EA-E7F9-4F91-92BB-0D20182DB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11" y="3671316"/>
            <a:ext cx="4525977" cy="2545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7A38B6-6BD2-42B3-B51B-8A7D40123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36" y="3671316"/>
            <a:ext cx="4539500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4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6BFBD-B545-4675-B6AF-91390635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Nodejs.org/</a:t>
            </a:r>
            <a:r>
              <a:rPr lang="en-US" altLang="ko-KR" dirty="0" err="1"/>
              <a:t>en</a:t>
            </a:r>
            <a:r>
              <a:rPr lang="en-US" altLang="ko-KR" dirty="0"/>
              <a:t>/ </a:t>
            </a:r>
            <a:r>
              <a:rPr lang="ko-KR" altLang="en-US" dirty="0"/>
              <a:t>페이지에 들어가보면 자바스크립트에 맞춰 나온 클라이언트 다운을 합니다</a:t>
            </a:r>
            <a:r>
              <a:rPr lang="en-US" altLang="ko-KR" dirty="0"/>
              <a:t>. </a:t>
            </a:r>
            <a:r>
              <a:rPr lang="ko-KR" altLang="en-US" dirty="0"/>
              <a:t>다운을 받고 환경변수를 잡아줍니다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환경 변수를 잡아주었다면 </a:t>
            </a:r>
            <a:r>
              <a:rPr lang="en-US" altLang="ko-KR" dirty="0"/>
              <a:t>git</a:t>
            </a:r>
            <a:r>
              <a:rPr lang="ko-KR" altLang="en-US" dirty="0"/>
              <a:t>에서 제대로 작동하는지 확인합니다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err="1"/>
              <a:t>Settiings.json</a:t>
            </a:r>
            <a:r>
              <a:rPr lang="ko-KR" altLang="en-US" dirty="0"/>
              <a:t> 스크린샷 되어있는 값으로 </a:t>
            </a:r>
            <a:r>
              <a:rPr lang="ko-KR" altLang="en-US" dirty="0" err="1"/>
              <a:t>설졍해줍니다</a:t>
            </a:r>
            <a:r>
              <a:rPr lang="en-US" altLang="ko-KR" dirty="0"/>
              <a:t>. </a:t>
            </a:r>
            <a:r>
              <a:rPr lang="ko-KR" altLang="en-US" dirty="0"/>
              <a:t>그렇게 하면 </a:t>
            </a:r>
            <a:r>
              <a:rPr lang="ko-KR" altLang="en-US" dirty="0" err="1"/>
              <a:t>비쥬얼</a:t>
            </a:r>
            <a:r>
              <a:rPr lang="ko-KR" altLang="en-US" dirty="0"/>
              <a:t> 코드에서 터미널로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/>
              <a:t>git bash here </a:t>
            </a:r>
            <a:r>
              <a:rPr lang="ko-KR" altLang="en-US" dirty="0"/>
              <a:t>터미널을 바로 </a:t>
            </a:r>
            <a:r>
              <a:rPr lang="ko-KR" altLang="en-US" dirty="0" err="1"/>
              <a:t>킬수가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37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B0E3CA-EBCF-4043-8683-D655B4FF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012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AB791B-6AEE-4CDA-9129-286E0FA7B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439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5368A2-7678-4FFE-A336-58B08DC978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01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5DDB05-F92B-4E47-8D62-FD191C51CA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" r="-3" b="1998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F9F144D-4AA6-4A03-AC50-E0A0543A1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89E16A-89FA-4051-A81D-8AB5CF050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D50FB2-D4F5-4516-9776-EFF98B10AF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04E29D-229B-4462-A6BD-3935183C54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89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4C34B-0289-4972-BE68-53EB20C55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쉽게 말해서 </a:t>
            </a:r>
            <a:r>
              <a:rPr lang="en-US" altLang="ko-KR" dirty="0" err="1"/>
              <a:t>js</a:t>
            </a:r>
            <a:r>
              <a:rPr lang="ko-KR" altLang="en-US" dirty="0"/>
              <a:t>파일은 자바스크립트로 </a:t>
            </a:r>
            <a:r>
              <a:rPr lang="en-US" altLang="ko-KR" dirty="0"/>
              <a:t>html</a:t>
            </a:r>
            <a:r>
              <a:rPr lang="ko-KR" altLang="en-US" dirty="0"/>
              <a:t>은 웹 페이지의 기본적인 구조를 담당하고 </a:t>
            </a:r>
            <a:r>
              <a:rPr lang="en-US" altLang="ko-KR" dirty="0" err="1"/>
              <a:t>css</a:t>
            </a:r>
            <a:r>
              <a:rPr lang="ko-KR" altLang="en-US" dirty="0"/>
              <a:t>가 디자인 </a:t>
            </a:r>
            <a:r>
              <a:rPr lang="en-US" altLang="ko-KR" dirty="0" err="1"/>
              <a:t>javaScript</a:t>
            </a:r>
            <a:r>
              <a:rPr lang="ko-KR" altLang="en-US" dirty="0"/>
              <a:t>는 클라이언트 단에서 웹 페이지가 동작하는 것 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Js</a:t>
            </a:r>
            <a:r>
              <a:rPr lang="ko-KR" altLang="en-US" dirty="0"/>
              <a:t>는 동적 타이핑</a:t>
            </a:r>
            <a:r>
              <a:rPr lang="en-US" altLang="ko-KR" dirty="0"/>
              <a:t>, </a:t>
            </a:r>
            <a:r>
              <a:rPr lang="ko-KR" altLang="en-US" dirty="0" err="1"/>
              <a:t>약타입</a:t>
            </a:r>
            <a:r>
              <a:rPr lang="en-US" altLang="ko-KR" dirty="0"/>
              <a:t> </a:t>
            </a:r>
            <a:r>
              <a:rPr lang="ko-KR" altLang="en-US" dirty="0"/>
              <a:t>언어이고 코딩에 유연해 초기에 배우는 진입장벽이 비교적 쉽다</a:t>
            </a:r>
            <a:r>
              <a:rPr lang="en-US" altLang="ko-KR" dirty="0"/>
              <a:t>. </a:t>
            </a:r>
            <a:r>
              <a:rPr lang="ko-KR" altLang="en-US" dirty="0"/>
              <a:t>간편하고 강력한 텍스트 표기법</a:t>
            </a:r>
            <a:r>
              <a:rPr lang="en-US" altLang="ko-KR" dirty="0"/>
              <a:t>Json</a:t>
            </a:r>
            <a:r>
              <a:rPr lang="ko-KR" altLang="en-US" dirty="0"/>
              <a:t>을 가지고 있으며 구조적으로 비동기 프로그래밍에 유리하다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373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3BDB8B-814D-4C2B-A781-751068DA9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D21216-D66C-4450-B729-3222FF445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680BED-2090-42D5-A760-07875AF72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5C1591-4BD5-42B6-A686-F99A0A4DEA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505FC61-0A83-4B5D-A333-416A06CA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3" b="-3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963D0B-BD81-404C-B506-027946CDD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4" r="-3" b="-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B7266D-578F-46AC-B716-A52558D545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114252-AAAE-432F-91CE-B51C77B391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327</Words>
  <Application>Microsoft Office PowerPoint</Application>
  <PresentationFormat>와이드스크린</PresentationFormat>
  <Paragraphs>54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종호</dc:creator>
  <cp:lastModifiedBy>김 종호</cp:lastModifiedBy>
  <cp:revision>10</cp:revision>
  <dcterms:created xsi:type="dcterms:W3CDTF">2019-09-12T15:49:48Z</dcterms:created>
  <dcterms:modified xsi:type="dcterms:W3CDTF">2019-09-12T17:14:43Z</dcterms:modified>
</cp:coreProperties>
</file>